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Raleway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jNW1FGeJEOmKCYV2YJLGFsbjpD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Raleway-boldItalic.fntdata"/><Relationship Id="rId5" Type="http://schemas.openxmlformats.org/officeDocument/2006/relationships/slide" Target="slides/slide1.xml"/><Relationship Id="rId6" Type="http://schemas.openxmlformats.org/officeDocument/2006/relationships/font" Target="fonts/Raleway-regular.fntdata"/><Relationship Id="rId7" Type="http://schemas.openxmlformats.org/officeDocument/2006/relationships/font" Target="fonts/Raleway-bold.fntdata"/><Relationship Id="rId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p1"/>
          <p:cNvCxnSpPr/>
          <p:nvPr/>
        </p:nvCxnSpPr>
        <p:spPr>
          <a:xfrm>
            <a:off x="4669903" y="1344219"/>
            <a:ext cx="11700" cy="5062200"/>
          </a:xfrm>
          <a:prstGeom prst="straightConnector1">
            <a:avLst/>
          </a:prstGeom>
          <a:noFill/>
          <a:ln cap="flat" cmpd="sng" w="9525">
            <a:solidFill>
              <a:srgbClr val="FF66C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"/>
          <p:cNvCxnSpPr/>
          <p:nvPr/>
        </p:nvCxnSpPr>
        <p:spPr>
          <a:xfrm flipH="1" rot="10800000">
            <a:off x="0" y="3766981"/>
            <a:ext cx="9144000" cy="11700"/>
          </a:xfrm>
          <a:prstGeom prst="straightConnector1">
            <a:avLst/>
          </a:prstGeom>
          <a:noFill/>
          <a:ln cap="flat" cmpd="sng" w="9525">
            <a:solidFill>
              <a:srgbClr val="FF66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0" name="Google Shape;90;p1"/>
          <p:cNvSpPr txBox="1"/>
          <p:nvPr/>
        </p:nvSpPr>
        <p:spPr>
          <a:xfrm>
            <a:off x="108050" y="1245650"/>
            <a:ext cx="4453800" cy="24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Topic/Rese</a:t>
            </a:r>
            <a:r>
              <a:rPr b="1" i="0" lang="en-US" sz="25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arch Area</a:t>
            </a:r>
            <a:endParaRPr sz="1300"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Rising field of international development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The “development discourse” → Capitalism as the only pathway to development, continuing to influence economic growth ideologies today</a:t>
            </a:r>
            <a:endParaRPr>
              <a:solidFill>
                <a:schemeClr val="dk1"/>
              </a:solidFill>
            </a:endParaRPr>
          </a:p>
          <a:p>
            <a: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Yet, this is negatively affecting newly decolonized nations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b="1" lang="en-US" u="sng">
                <a:solidFill>
                  <a:schemeClr val="dk1"/>
                </a:solidFill>
              </a:rPr>
              <a:t>Key topics within the capitalist discourse: Patriarchy, economic growth, development aid</a:t>
            </a:r>
            <a:endParaRPr b="1" u="sng">
              <a:solidFill>
                <a:schemeClr val="dk1"/>
              </a:solidFill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5152995" y="1782800"/>
            <a:ext cx="3629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-34450" y="3766975"/>
            <a:ext cx="4716000" cy="28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Research Method/Process</a:t>
            </a:r>
            <a:endParaRPr sz="2500">
              <a:solidFill>
                <a:schemeClr val="dk1"/>
              </a:solidFill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-US" sz="1700">
                <a:solidFill>
                  <a:schemeClr val="dk1"/>
                </a:solidFill>
              </a:rPr>
              <a:t>Methodology: Literature review; Producing new theories based on prior research studies done on technology and gender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-US" sz="1700">
                <a:solidFill>
                  <a:schemeClr val="dk1"/>
                </a:solidFill>
              </a:rPr>
              <a:t>Technology: Focused on ICTD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-US" sz="1700">
                <a:solidFill>
                  <a:schemeClr val="dk1"/>
                </a:solidFill>
              </a:rPr>
              <a:t>Gender: Focused on education, healthcare, and the labor force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-"/>
            </a:pPr>
            <a:r>
              <a:rPr lang="en-US" sz="1700">
                <a:solidFill>
                  <a:schemeClr val="dk1"/>
                </a:solidFill>
              </a:rPr>
              <a:t>Obstacles: Narrowing down type of technology and gender-based inequality to research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642000" y="3766975"/>
            <a:ext cx="4356000" cy="29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Findings/ Conclusions/</a:t>
            </a:r>
            <a:endParaRPr sz="2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Next Steps</a:t>
            </a:r>
            <a:endParaRPr b="1" sz="25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-"/>
            </a:pPr>
            <a:r>
              <a:rPr lang="en-US" sz="1500">
                <a:solidFill>
                  <a:schemeClr val="dk1"/>
                </a:solidFill>
              </a:rPr>
              <a:t>Evidence points to ICTD having an influence on gender inequality → </a:t>
            </a:r>
            <a:r>
              <a:rPr b="1" lang="en-US" sz="1500">
                <a:solidFill>
                  <a:schemeClr val="dk1"/>
                </a:solidFill>
              </a:rPr>
              <a:t>However, there were some benefits to it as well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-"/>
            </a:pPr>
            <a:r>
              <a:rPr lang="en-US" sz="1500">
                <a:solidFill>
                  <a:schemeClr val="dk1"/>
                </a:solidFill>
              </a:rPr>
              <a:t>Shown in healthcare, education, workforce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</a:pPr>
            <a:r>
              <a:rPr lang="en-US" sz="1500">
                <a:solidFill>
                  <a:schemeClr val="dk1"/>
                </a:solidFill>
              </a:rPr>
              <a:t>New discourses: Grassroot solutions; Technology/ computer-science based approach to ICT-based aid</a:t>
            </a:r>
            <a:endParaRPr sz="1500">
              <a:solidFill>
                <a:schemeClr val="dk1"/>
              </a:solidFill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lang="en-US" sz="1500">
                <a:solidFill>
                  <a:schemeClr val="dk1"/>
                </a:solidFill>
              </a:rPr>
              <a:t>Limitations: Based on secondary research</a:t>
            </a:r>
            <a:b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4669902" y="1156549"/>
            <a:ext cx="4300200" cy="2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Ideas</a:t>
            </a:r>
            <a:endParaRPr b="1" sz="25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b="1" lang="en-US" u="sng">
                <a:solidFill>
                  <a:schemeClr val="dk1"/>
                </a:solidFill>
              </a:rPr>
              <a:t>Main question: How has ICT-based aid exacerbated gender inequalities in Sub-Saharan Africa?</a:t>
            </a:r>
            <a:endParaRPr b="1" u="sng"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Limited research on the connection between technology, gender, and “development”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Challenging the assumption of economic growth being a driving factor in </a:t>
            </a:r>
            <a:r>
              <a:rPr b="1" lang="en-US">
                <a:solidFill>
                  <a:schemeClr val="dk1"/>
                </a:solidFill>
              </a:rPr>
              <a:t>gender equality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US">
                <a:solidFill>
                  <a:schemeClr val="dk1"/>
                </a:solidFill>
              </a:rPr>
              <a:t>Research was primarily centered in the field of international development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44062" y="140750"/>
            <a:ext cx="84633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FF66C7"/>
                </a:solidFill>
                <a:latin typeface="Raleway"/>
                <a:ea typeface="Raleway"/>
                <a:cs typeface="Raleway"/>
                <a:sym typeface="Raleway"/>
              </a:rPr>
              <a:t>The Gender Digital Divide: ICT in Sub-Saharan Africa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2019-01-07T22:40:49Z</dcterms:created>
  <dc:creator>Microsoft Office User</dc:creator>
</cp:coreProperties>
</file>