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0F3C2-B9C2-4E43-8619-6E4C6ED79DCA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9BB43-6C30-4A4B-9955-F09746F6F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7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834E63-5D05-F140-8339-5D78D8C7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C738C-B1BF-D74D-9E8E-E80F125B959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05C0A4-32ED-F248-8A64-72DAC7E7E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333500"/>
            <a:ext cx="74295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5547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</TotalTime>
  <Words>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Extremely Online</dc:title>
  <dc:creator>Microsoft Office User</dc:creator>
  <cp:lastModifiedBy>Microsoft Office User</cp:lastModifiedBy>
  <cp:revision>2</cp:revision>
  <dcterms:created xsi:type="dcterms:W3CDTF">2020-10-20T18:33:44Z</dcterms:created>
  <dcterms:modified xsi:type="dcterms:W3CDTF">2020-10-20T18:41:34Z</dcterms:modified>
</cp:coreProperties>
</file>