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9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4EFA3-3411-7240-A8E2-FAC76C5A3DEE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BBC7A-1E33-E946-8ED4-5659A74E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4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C366C4-1483-41CD-ADC7-994F14463519}"/>
              </a:ext>
            </a:extLst>
          </p:cNvPr>
          <p:cNvSpPr/>
          <p:nvPr/>
        </p:nvSpPr>
        <p:spPr>
          <a:xfrm>
            <a:off x="-186612" y="-94588"/>
            <a:ext cx="9603650" cy="1578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560375" y="1612144"/>
            <a:ext cx="11624" cy="5062134"/>
          </a:xfrm>
          <a:prstGeom prst="line">
            <a:avLst/>
          </a:prstGeom>
          <a:ln w="9525" cap="flat" cmpd="sng" algn="ctr">
            <a:solidFill>
              <a:schemeClr val="accent4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109527" y="3813489"/>
            <a:ext cx="8890074" cy="11301"/>
          </a:xfrm>
          <a:prstGeom prst="line">
            <a:avLst/>
          </a:prstGeom>
          <a:ln w="9525" cap="flat" cmpd="sng" algn="ctr">
            <a:solidFill>
              <a:schemeClr val="accent4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653" y="1600599"/>
            <a:ext cx="362972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HAMONO" panose="00000500000000000000" pitchFamily="50" charset="0"/>
                <a:ea typeface="Raleway" charset="0"/>
                <a:cs typeface="Raleway" charset="0"/>
              </a:rPr>
              <a:t>Research Area</a:t>
            </a:r>
          </a:p>
          <a:p>
            <a:endParaRPr lang="en-US" sz="1000" b="1" dirty="0">
              <a:solidFill>
                <a:schemeClr val="accent4">
                  <a:lumMod val="75000"/>
                </a:schemeClr>
              </a:solidFill>
              <a:latin typeface="AHAMONO" panose="00000500000000000000" pitchFamily="50" charset="0"/>
              <a:ea typeface="Raleway" charset="0"/>
              <a:cs typeface="Raleway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Labor activism and advocacy in &amp; related to the tech industry.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Primarily blue-collar work, some white-collar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Focus on Amazon and Google</a:t>
            </a:r>
          </a:p>
          <a:p>
            <a:endParaRPr lang="en-US" sz="1400" dirty="0">
              <a:latin typeface="Raleway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2995" y="1194971"/>
            <a:ext cx="3629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653" y="3975254"/>
            <a:ext cx="38504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HAMONO" panose="00000500000000000000" pitchFamily="50" charset="0"/>
                <a:ea typeface="Raleway" charset="0"/>
                <a:cs typeface="Raleway" charset="0"/>
              </a:rPr>
              <a:t>Research Process</a:t>
            </a:r>
          </a:p>
          <a:p>
            <a:endParaRPr lang="en-US" sz="1000" dirty="0">
              <a:solidFill>
                <a:schemeClr val="accent4">
                  <a:lumMod val="75000"/>
                </a:schemeClr>
              </a:solidFill>
              <a:latin typeface="AHAMONO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Academic literature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Secondary and primary source review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Journalism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Press Releases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Directly from organizers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Relied on online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Academic publication has yet to cover the past few years of increased activity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79264" y="3975254"/>
            <a:ext cx="416221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HAMONO" panose="00000500000000000000" pitchFamily="50" charset="0"/>
                <a:ea typeface="Raleway" charset="0"/>
                <a:cs typeface="Raleway" charset="0"/>
              </a:rPr>
              <a:t>Conclusion</a:t>
            </a:r>
          </a:p>
          <a:p>
            <a:endParaRPr lang="en-US" sz="1000" dirty="0">
              <a:solidFill>
                <a:schemeClr val="accent4">
                  <a:lumMod val="75000"/>
                </a:schemeClr>
              </a:solidFill>
              <a:latin typeface="AHAMONO" panose="00000500000000000000" pitchFamily="50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</a:rPr>
              <a:t>precarious work is one of the biggest obstacles</a:t>
            </a:r>
            <a:endParaRPr lang="en-US" sz="1400" dirty="0">
              <a:solidFill>
                <a:schemeClr val="accent4">
                  <a:lumMod val="50000"/>
                </a:schemeClr>
              </a:solidFill>
              <a:latin typeface="Raleway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cs typeface="Arial" charset="0"/>
              </a:rPr>
              <a:t>not through traditional unions but decentralized networks of worker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cs typeface="Arial" charset="0"/>
              </a:rPr>
              <a:t>White-collar activism is increasing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cs typeface="Arial" charset="0"/>
              </a:rPr>
              <a:t>Pay attention; publicity matters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cs typeface="Arial" charset="0"/>
              </a:rPr>
              <a:t>What’s next? submit to journals or self-publish online; pursue a Masters and/or PhD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Raleway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79264" y="1600599"/>
            <a:ext cx="36297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HAMONO" panose="00000500000000000000" pitchFamily="50" charset="0"/>
                <a:ea typeface="Raleway" charset="0"/>
                <a:cs typeface="Raleway" charset="0"/>
              </a:rPr>
              <a:t>Ideas</a:t>
            </a:r>
          </a:p>
          <a:p>
            <a:endParaRPr lang="en-US" sz="1000" b="1" dirty="0">
              <a:solidFill>
                <a:schemeClr val="accent4">
                  <a:lumMod val="75000"/>
                </a:schemeClr>
              </a:solidFill>
              <a:latin typeface="AHAMONO" panose="00000500000000000000" pitchFamily="50" charset="0"/>
              <a:ea typeface="Raleway" charset="0"/>
              <a:cs typeface="Raleway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ea typeface="Arial" charset="0"/>
                <a:cs typeface="Arial" charset="0"/>
              </a:rPr>
              <a:t>How is labor activism in the increasingly global tech sector able to survive and succeed?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ea typeface="Arial" charset="0"/>
                <a:cs typeface="Arial" charset="0"/>
              </a:rPr>
              <a:t>A growing movement with growing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Raleway"/>
                <a:ea typeface="Arial" charset="0"/>
                <a:cs typeface="Arial" charset="0"/>
              </a:rPr>
              <a:t>Labor Studies, Information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Raleway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284" y="145086"/>
            <a:ext cx="8470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HAMONO" panose="00000500000000000000" pitchFamily="50" charset="0"/>
                <a:ea typeface="Raleway" charset="0"/>
                <a:cs typeface="Raleway" charset="0"/>
              </a:rPr>
              <a:t>Tech Labor Activism at Amazon and Google: Challenges and Successes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00395F-91B2-4ABC-9E29-E083D1C28588}"/>
              </a:ext>
            </a:extLst>
          </p:cNvPr>
          <p:cNvSpPr txBox="1"/>
          <p:nvPr/>
        </p:nvSpPr>
        <p:spPr>
          <a:xfrm>
            <a:off x="2266191" y="1101768"/>
            <a:ext cx="45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Raleway"/>
              </a:rPr>
              <a:t>IRI project by Ellen Mei with Mentor Dr. Miriam Posner</a:t>
            </a:r>
          </a:p>
        </p:txBody>
      </p:sp>
    </p:spTree>
    <p:extLst>
      <p:ext uri="{BB962C8B-B14F-4D97-AF65-F5344CB8AC3E}">
        <p14:creationId xmlns:p14="http://schemas.microsoft.com/office/powerpoint/2010/main" val="18459857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888</TotalTime>
  <Words>156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AHAMONO</vt:lpstr>
      <vt:lpstr>Arial</vt:lpstr>
      <vt:lpstr>Calibri</vt:lpstr>
      <vt:lpstr>Raleway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2019-01-07T22:40:49Z</dcterms:created>
  <dcterms:modified xsi:type="dcterms:W3CDTF">2020-10-20T18:41:58Z</dcterms:modified>
</cp:coreProperties>
</file>