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10"/>
    <p:restoredTop sz="95833"/>
  </p:normalViewPr>
  <p:slideViewPr>
    <p:cSldViewPr snapToGrid="0" snapToObjects="1">
      <p:cViewPr varScale="1">
        <p:scale>
          <a:sx n="112" d="100"/>
          <a:sy n="112" d="100"/>
        </p:scale>
        <p:origin x="16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0F3C2-B9C2-4E43-8619-6E4C6ED79DCA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9BB43-6C30-4A4B-9955-F09746F6F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276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FBBC7A-1E33-E946-8ED4-5659A74E7D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70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FA9F1-D942-9B4F-B7FA-C84D2EA91A7D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20DD2-9AC7-B240-8439-1898C20C42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8E128-0F50-9F4F-8D4A-B99C96608090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3B397-9863-974C-9E75-B66FE4587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9F16C-7671-3F4A-BCB7-C703DF84FABA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7C3A0-C6A5-184E-9AB8-67C259CC1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E578D-B7C2-234B-9FB7-BBF2D60BFF63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18A7C-687B-BE4F-84FE-0A7FB4E2E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5489E-1E28-D142-9332-0E80D823B257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84620-9411-7A41-BDFE-46E36283A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E7F6D-C3AB-8E41-9A2E-1A7910501965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2E417-E1B4-1644-AA5E-08B3C161F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078A7-7681-294C-B01D-9F2F22D431A1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EFE53-6511-CC46-9EB0-088D5AA225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FF942-3549-114B-BB9B-086F4646E2BB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AA0B7-898E-6849-B106-FA8F92BD0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35B72-3084-5447-A393-648324981F44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C738C-B1BF-D74D-9E8E-E80F125B9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DC510-E95C-2641-93BE-0AB08E57FB4A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E7D5A-5759-A749-9DF2-8883836C0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05054-27C3-A14D-A71D-E1FE339D959B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1797F-D4AC-5249-8143-180C49B06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21F825-0EEC-C14E-8179-B8DD7D837485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BDD1377-287A-A448-BBB7-05C7A3126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 descr="Line separating vertically"/>
          <p:cNvCxnSpPr>
            <a:cxnSpLocks/>
          </p:cNvCxnSpPr>
          <p:nvPr/>
        </p:nvCxnSpPr>
        <p:spPr>
          <a:xfrm>
            <a:off x="4572181" y="801189"/>
            <a:ext cx="11721" cy="607756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 descr="Line separating horizontally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CxnSpPr/>
          <p:nvPr/>
        </p:nvCxnSpPr>
        <p:spPr>
          <a:xfrm flipV="1">
            <a:off x="-14141" y="3823642"/>
            <a:ext cx="9144000" cy="1162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 descr="Line separating title from information.&#10;">
            <a:extLst>
              <a:ext uri="{FF2B5EF4-FFF2-40B4-BE49-F238E27FC236}">
                <a16:creationId xmlns:a16="http://schemas.microsoft.com/office/drawing/2014/main" id="{B172A5A3-73FD-40CF-A861-A87479369F14}"/>
              </a:ext>
            </a:extLst>
          </p:cNvPr>
          <p:cNvCxnSpPr>
            <a:cxnSpLocks/>
          </p:cNvCxnSpPr>
          <p:nvPr/>
        </p:nvCxnSpPr>
        <p:spPr>
          <a:xfrm>
            <a:off x="0" y="801189"/>
            <a:ext cx="9115718" cy="0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DC396A1-D001-432F-BB5D-ADB104C8354D}"/>
              </a:ext>
            </a:extLst>
          </p:cNvPr>
          <p:cNvSpPr txBox="1"/>
          <p:nvPr/>
        </p:nvSpPr>
        <p:spPr>
          <a:xfrm>
            <a:off x="4791798" y="4408336"/>
            <a:ext cx="4220757" cy="1434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035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Vari</a:t>
            </a:r>
            <a:r>
              <a:rPr lang="en-US" sz="1600" dirty="0">
                <a:ea typeface="Arial" charset="0"/>
                <a:cs typeface="Arial" charset="0"/>
              </a:rPr>
              <a:t>ation in meme understanding shows that there’s a group of those familiar with tonal language and cultural artifacts more than others, even among similar ages</a:t>
            </a:r>
          </a:p>
          <a:p>
            <a:pPr marL="285750" indent="-285750">
              <a:lnSpc>
                <a:spcPts val="2035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5EC59F5-2172-48E7-A538-06E4F788612E}"/>
              </a:ext>
            </a:extLst>
          </p:cNvPr>
          <p:cNvSpPr txBox="1"/>
          <p:nvPr/>
        </p:nvSpPr>
        <p:spPr>
          <a:xfrm>
            <a:off x="5291727" y="4006513"/>
            <a:ext cx="33522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Raleway" charset="0"/>
                <a:ea typeface="Raleway" charset="0"/>
                <a:cs typeface="Raleway" charset="0"/>
              </a:rPr>
              <a:t>Conclusions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CC96A5A-1B43-414C-8C9C-D988401E5BA6}"/>
              </a:ext>
            </a:extLst>
          </p:cNvPr>
          <p:cNvSpPr txBox="1"/>
          <p:nvPr/>
        </p:nvSpPr>
        <p:spPr>
          <a:xfrm>
            <a:off x="140272" y="4712748"/>
            <a:ext cx="4220757" cy="151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035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Two pronged approach</a:t>
            </a:r>
          </a:p>
          <a:p>
            <a:pPr marL="742950" lvl="1" indent="-285750">
              <a:lnSpc>
                <a:spcPts val="2035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historical and ethnographic analysis of the extremely online</a:t>
            </a:r>
          </a:p>
          <a:p>
            <a:pPr marL="742950" lvl="1" indent="-285750">
              <a:lnSpc>
                <a:spcPts val="2035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a typeface="Arial" charset="0"/>
                <a:cs typeface="Arial" charset="0"/>
              </a:rPr>
              <a:t>Qualitative research on how people interpret irony and absurdity</a:t>
            </a:r>
            <a:endParaRPr lang="en-US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6F3BECD-2A44-4D26-896D-128D6E5E6C1B}"/>
              </a:ext>
            </a:extLst>
          </p:cNvPr>
          <p:cNvSpPr txBox="1"/>
          <p:nvPr/>
        </p:nvSpPr>
        <p:spPr>
          <a:xfrm>
            <a:off x="574521" y="4007799"/>
            <a:ext cx="33522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Raleway" charset="0"/>
                <a:ea typeface="Raleway" charset="0"/>
                <a:cs typeface="Raleway" charset="0"/>
              </a:rPr>
              <a:t>Research Method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63551" y="1332385"/>
            <a:ext cx="4208609" cy="1870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35"/>
              </a:lnSpc>
            </a:pPr>
            <a:r>
              <a:rPr lang="en-US" sz="1600" dirty="0"/>
              <a:t>The extremely online is an </a:t>
            </a:r>
            <a:r>
              <a:rPr lang="en-US" sz="1600" b="1" dirty="0"/>
              <a:t>insider </a:t>
            </a:r>
            <a:r>
              <a:rPr lang="en-US" sz="1600" b="1" dirty="0" err="1"/>
              <a:t>v.s</a:t>
            </a:r>
            <a:r>
              <a:rPr lang="en-US" sz="1600" b="1" dirty="0"/>
              <a:t> outsider</a:t>
            </a:r>
            <a:r>
              <a:rPr lang="en-US" sz="1600" dirty="0"/>
              <a:t> group that is fluent on the dynamics of the internet because they spend a significant amount of time on it. They use </a:t>
            </a:r>
            <a:r>
              <a:rPr lang="en-US" sz="1600" b="1" dirty="0"/>
              <a:t>irony and absurdity </a:t>
            </a:r>
            <a:r>
              <a:rPr lang="en-US" sz="1600" dirty="0"/>
              <a:t>as a general form of communication. Their influence has spread to mainstream communities.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2FDCAC-AA70-4336-99AA-E54F0BED1820}"/>
              </a:ext>
            </a:extLst>
          </p:cNvPr>
          <p:cNvSpPr txBox="1"/>
          <p:nvPr/>
        </p:nvSpPr>
        <p:spPr>
          <a:xfrm>
            <a:off x="5568220" y="932275"/>
            <a:ext cx="26599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Raleway" charset="0"/>
                <a:ea typeface="Raleway" charset="0"/>
                <a:cs typeface="Raleway" charset="0"/>
              </a:rPr>
              <a:t>Hypothesis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0272" y="1422559"/>
            <a:ext cx="4220757" cy="217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035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The Extremely Online</a:t>
            </a:r>
          </a:p>
          <a:p>
            <a:pPr marL="285750" indent="-285750">
              <a:lnSpc>
                <a:spcPts val="2035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a typeface="Arial" charset="0"/>
                <a:cs typeface="Arial" charset="0"/>
              </a:rPr>
              <a:t>Who are they?</a:t>
            </a:r>
          </a:p>
          <a:p>
            <a:pPr marL="285750" indent="-285750">
              <a:lnSpc>
                <a:spcPts val="2035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How do they fit in with overall digital culture?</a:t>
            </a:r>
          </a:p>
          <a:p>
            <a:pPr marL="285750" indent="-285750">
              <a:lnSpc>
                <a:spcPts val="2035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a typeface="Arial" charset="0"/>
                <a:cs typeface="Arial" charset="0"/>
              </a:rPr>
              <a:t>What makes someone a part of this group?</a:t>
            </a:r>
          </a:p>
          <a:p>
            <a:pPr marL="285750" indent="-285750">
              <a:lnSpc>
                <a:spcPts val="2035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a typeface="Arial" charset="0"/>
                <a:cs typeface="Arial" charset="0"/>
              </a:rPr>
              <a:t>Research Question: How do they work?</a:t>
            </a:r>
            <a:endParaRPr lang="en-US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04985" y="941328"/>
            <a:ext cx="26599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Raleway" charset="0"/>
                <a:ea typeface="Raleway" charset="0"/>
                <a:cs typeface="Raleway" charset="0"/>
              </a:rPr>
              <a:t>Topic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239F19-270F-4EA7-A803-6271837823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450" y="250376"/>
            <a:ext cx="7772400" cy="401139"/>
          </a:xfrm>
        </p:spPr>
        <p:txBody>
          <a:bodyPr/>
          <a:lstStyle/>
          <a:p>
            <a:r>
              <a:rPr lang="en-US" sz="3600" b="1" dirty="0">
                <a:solidFill>
                  <a:schemeClr val="accent1"/>
                </a:solidFill>
                <a:latin typeface="Raleway" charset="0"/>
                <a:ea typeface="Raleway" charset="0"/>
                <a:cs typeface="Raleway" charset="0"/>
              </a:rPr>
              <a:t>The Extremely Online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5113633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140</Words>
  <Application>Microsoft Macintosh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Raleway</vt:lpstr>
      <vt:lpstr>Default Theme</vt:lpstr>
      <vt:lpstr>The Extremely Online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Extremely Online</dc:title>
  <dc:creator>Microsoft Office User</dc:creator>
  <cp:lastModifiedBy>Microsoft Office User</cp:lastModifiedBy>
  <cp:revision>1</cp:revision>
  <dcterms:created xsi:type="dcterms:W3CDTF">2020-10-20T18:33:44Z</dcterms:created>
  <dcterms:modified xsi:type="dcterms:W3CDTF">2020-10-20T18:34:18Z</dcterms:modified>
</cp:coreProperties>
</file>