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67" r:id="rId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10"/>
    <p:restoredTop sz="95833"/>
  </p:normalViewPr>
  <p:slideViewPr>
    <p:cSldViewPr snapToGrid="0" snapToObjects="1">
      <p:cViewPr varScale="1">
        <p:scale>
          <a:sx n="112" d="100"/>
          <a:sy n="112" d="100"/>
        </p:scale>
        <p:origin x="16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FA9F1-D942-9B4F-B7FA-C84D2EA91A7D}" type="datetime1">
              <a:rPr lang="en-US"/>
              <a:pPr>
                <a:defRPr/>
              </a:pPr>
              <a:t>10/19/20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20DD2-9AC7-B240-8439-1898C20C4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8E128-0F50-9F4F-8D4A-B99C96608090}" type="datetime1">
              <a:rPr lang="en-US"/>
              <a:pPr>
                <a:defRPr/>
              </a:pPr>
              <a:t>10/19/20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3B397-9863-974C-9E75-B66FE4587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9F16C-7671-3F4A-BCB7-C703DF84FABA}" type="datetime1">
              <a:rPr lang="en-US"/>
              <a:pPr>
                <a:defRPr/>
              </a:pPr>
              <a:t>10/19/20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7C3A0-C6A5-184E-9AB8-67C259CC1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E578D-B7C2-234B-9FB7-BBF2D60BFF63}" type="datetime1">
              <a:rPr lang="en-US"/>
              <a:pPr>
                <a:defRPr/>
              </a:pPr>
              <a:t>10/19/20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18A7C-687B-BE4F-84FE-0A7FB4E2E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5489E-1E28-D142-9332-0E80D823B257}" type="datetime1">
              <a:rPr lang="en-US"/>
              <a:pPr>
                <a:defRPr/>
              </a:pPr>
              <a:t>10/19/20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84620-9411-7A41-BDFE-46E36283A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E7F6D-C3AB-8E41-9A2E-1A7910501965}" type="datetime1">
              <a:rPr lang="en-US"/>
              <a:pPr>
                <a:defRPr/>
              </a:pPr>
              <a:t>10/19/20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2E417-E1B4-1644-AA5E-08B3C161F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078A7-7681-294C-B01D-9F2F22D431A1}" type="datetime1">
              <a:rPr lang="en-US"/>
              <a:pPr>
                <a:defRPr/>
              </a:pPr>
              <a:t>10/19/20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EFE53-6511-CC46-9EB0-088D5AA22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FF942-3549-114B-BB9B-086F4646E2BB}" type="datetime1">
              <a:rPr lang="en-US"/>
              <a:pPr>
                <a:defRPr/>
              </a:pPr>
              <a:t>10/19/20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AA0B7-898E-6849-B106-FA8F92BD0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35B72-3084-5447-A393-648324981F44}" type="datetime1">
              <a:rPr lang="en-US"/>
              <a:pPr>
                <a:defRPr/>
              </a:pPr>
              <a:t>10/19/20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C738C-B1BF-D74D-9E8E-E80F125B9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DC510-E95C-2641-93BE-0AB08E57FB4A}" type="datetime1">
              <a:rPr lang="en-US"/>
              <a:pPr>
                <a:defRPr/>
              </a:pPr>
              <a:t>10/19/20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E7D5A-5759-A749-9DF2-8883836C0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05054-27C3-A14D-A71D-E1FE339D959B}" type="datetime1">
              <a:rPr lang="en-US"/>
              <a:pPr>
                <a:defRPr/>
              </a:pPr>
              <a:t>10/19/20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1797F-D4AC-5249-8143-180C49B06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821F825-0EEC-C14E-8179-B8DD7D837485}" type="datetime1">
              <a:rPr lang="en-US"/>
              <a:pPr>
                <a:defRPr/>
              </a:pPr>
              <a:t>10/19/20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BDD1377-287A-A448-BBB7-05C7A3126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180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1037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26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ＭＳ Ｐゴシック</vt:lpstr>
      <vt:lpstr>Arial</vt:lpstr>
      <vt:lpstr>Calibri</vt:lpstr>
      <vt:lpstr>Default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6</cp:revision>
  <cp:lastPrinted>2020-10-19T21:16:02Z</cp:lastPrinted>
  <dcterms:created xsi:type="dcterms:W3CDTF">2020-10-19T21:00:30Z</dcterms:created>
  <dcterms:modified xsi:type="dcterms:W3CDTF">2020-10-19T21:26:56Z</dcterms:modified>
</cp:coreProperties>
</file>