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5733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cp:lastPrinted>2020-10-19T21:16:02Z</cp:lastPrinted>
  <dcterms:created xsi:type="dcterms:W3CDTF">2020-10-19T21:00:30Z</dcterms:created>
  <dcterms:modified xsi:type="dcterms:W3CDTF">2020-10-19T21:28:22Z</dcterms:modified>
</cp:coreProperties>
</file>