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3" r:id="rId2"/>
  </p:sldIdLst>
  <p:sldSz cx="9144000" cy="6858000" type="screen4x3"/>
  <p:notesSz cx="6858000" cy="9144000"/>
  <p:defaultTextStyle>
    <a:defPPr>
      <a:defRPr lang="en-US"/>
    </a:defPPr>
    <a:lvl1pPr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1pPr>
    <a:lvl2pPr marL="4572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2pPr>
    <a:lvl3pPr marL="9144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3pPr>
    <a:lvl4pPr marL="13716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4pPr>
    <a:lvl5pPr marL="1828800" algn="l" defTabSz="457200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-128"/>
        <a:cs typeface="ＭＳ Ｐゴシック" charset="-128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610"/>
    <p:restoredTop sz="95833"/>
  </p:normalViewPr>
  <p:slideViewPr>
    <p:cSldViewPr snapToGrid="0" snapToObjects="1">
      <p:cViewPr varScale="1">
        <p:scale>
          <a:sx n="112" d="100"/>
          <a:sy n="112" d="100"/>
        </p:scale>
        <p:origin x="16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9FA9F1-D942-9B4F-B7FA-C84D2EA91A7D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20DD2-9AC7-B240-8439-1898C20C42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8E128-0F50-9F4F-8D4A-B99C96608090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F3B397-9863-974C-9E75-B66FE458739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09F16C-7671-3F4A-BCB7-C703DF84FABA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E7C3A0-C6A5-184E-9AB8-67C259CC11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E578D-B7C2-234B-9FB7-BBF2D60BFF63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1018A7C-687B-BE4F-84FE-0A7FB4E2ED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45489E-1E28-D142-9332-0E80D823B257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E84620-9411-7A41-BDFE-46E36283A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5E7F6D-C3AB-8E41-9A2E-1A7910501965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92E417-E1B4-1644-AA5E-08B3C161F2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C078A7-7681-294C-B01D-9F2F22D431A1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4CEFE53-6511-CC46-9EB0-088D5AA225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FF942-3549-114B-BB9B-086F4646E2BB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3AA0B7-898E-6849-B106-FA8F92BD0A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635B72-3084-5447-A393-648324981F44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FC738C-B1BF-D74D-9E8E-E80F125B959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DC510-E95C-2641-93BE-0AB08E57FB4A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CE7D5A-5759-A749-9DF2-8883836C01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405054-27C3-A14D-A71D-E1FE339D959B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21797F-D4AC-5249-8143-180C49B06D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5821F825-0EEC-C14E-8179-B8DD7D837485}" type="datetime1">
              <a:rPr lang="en-US"/>
              <a:pPr>
                <a:defRPr/>
              </a:pPr>
              <a:t>10/19/20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fld id="{EBDD1377-287A-A448-BBB7-05C7A3126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-128"/>
          <a:cs typeface="ＭＳ Ｐゴシック" charset="-128"/>
        </a:defRPr>
      </a:lvl1pPr>
      <a:lvl2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2pPr>
      <a:lvl3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3pPr>
      <a:lvl4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4pPr>
      <a:lvl5pPr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5pPr>
      <a:lvl6pPr marL="4572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6pPr>
      <a:lvl7pPr marL="9144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7pPr>
      <a:lvl8pPr marL="13716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8pPr>
      <a:lvl9pPr marL="1828800" algn="ctr" defTabSz="457200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charset="0"/>
          <a:ea typeface="ＭＳ Ｐゴシック" charset="-128"/>
          <a:cs typeface="ＭＳ Ｐゴシック" charset="-128"/>
        </a:defRPr>
      </a:lvl9pPr>
    </p:titleStyle>
    <p:bodyStyle>
      <a:lvl1pPr marL="342900" indent="-3429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-128"/>
          <a:cs typeface="+mn-cs"/>
        </a:defRPr>
      </a:lvl2pPr>
      <a:lvl3pPr marL="11430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-128"/>
          <a:cs typeface="+mn-cs"/>
        </a:defRPr>
      </a:lvl3pPr>
      <a:lvl4pPr marL="16002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4pPr>
      <a:lvl5pPr marL="2057400" indent="-228600" algn="l" defTabSz="457200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857250"/>
            <a:ext cx="9142571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228922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29</TotalTime>
  <Words>0</Words>
  <Application>Microsoft Macintosh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Default Theme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8</cp:revision>
  <cp:lastPrinted>2020-10-19T21:16:02Z</cp:lastPrinted>
  <dcterms:created xsi:type="dcterms:W3CDTF">2020-10-19T21:00:30Z</dcterms:created>
  <dcterms:modified xsi:type="dcterms:W3CDTF">2020-10-19T21:29:58Z</dcterms:modified>
</cp:coreProperties>
</file>