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0F3C2-B9C2-4E43-8619-6E4C6ED79DCA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9BB43-6C30-4A4B-9955-F09746F6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A9F1-D942-9B4F-B7FA-C84D2EA91A7D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E128-0F50-9F4F-8D4A-B99C96608090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F16C-7671-3F4A-BCB7-C703DF84FAB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578D-B7C2-234B-9FB7-BBF2D60BFF63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489E-1E28-D142-9332-0E80D823B257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7F6D-C3AB-8E41-9A2E-1A791050196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78A7-7681-294C-B01D-9F2F22D431A1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942-3549-114B-BB9B-086F4646E2B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B72-3084-5447-A393-648324981F44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C510-E95C-2641-93BE-0AB08E57FB4A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5054-27C3-A14D-A71D-E1FE339D959B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21F825-0EEC-C14E-8179-B8DD7D837485}" type="datetime1">
              <a:rPr lang="en-US"/>
              <a:pPr>
                <a:defRPr/>
              </a:pPr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DD1377-287A-A448-BBB7-05C7A3126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834E63-5D05-F140-8339-5D78D8C7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C738C-B1BF-D74D-9E8E-E80F125B959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05C0A4-32ED-F248-8A64-72DAC7E7E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333500"/>
            <a:ext cx="74295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54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Extremely Online</dc:title>
  <dc:creator>Microsoft Office User</dc:creator>
  <cp:lastModifiedBy>Microsoft Office User</cp:lastModifiedBy>
  <cp:revision>2</cp:revision>
  <dcterms:created xsi:type="dcterms:W3CDTF">2020-10-20T18:33:44Z</dcterms:created>
  <dcterms:modified xsi:type="dcterms:W3CDTF">2020-10-20T18:41:34Z</dcterms:modified>
</cp:coreProperties>
</file>