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10"/>
    <p:restoredTop sz="95833"/>
  </p:normalViewPr>
  <p:slideViewPr>
    <p:cSldViewPr snapToGrid="0" snapToObjects="1">
      <p:cViewPr varScale="1">
        <p:scale>
          <a:sx n="112" d="100"/>
          <a:sy n="112" d="100"/>
        </p:scale>
        <p:origin x="16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77B1F-9F7C-9B45-A757-A981B7EF3579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4E415-D6CB-924A-BE3D-5EBB1FE71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22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FA9F1-D942-9B4F-B7FA-C84D2EA91A7D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20DD2-9AC7-B240-8439-1898C20C42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8E128-0F50-9F4F-8D4A-B99C96608090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3B397-9863-974C-9E75-B66FE4587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9F16C-7671-3F4A-BCB7-C703DF84FABA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7C3A0-C6A5-184E-9AB8-67C259CC1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E578D-B7C2-234B-9FB7-BBF2D60BFF63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18A7C-687B-BE4F-84FE-0A7FB4E2E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5489E-1E28-D142-9332-0E80D823B257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84620-9411-7A41-BDFE-46E36283A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E7F6D-C3AB-8E41-9A2E-1A7910501965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2E417-E1B4-1644-AA5E-08B3C161F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078A7-7681-294C-B01D-9F2F22D431A1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EFE53-6511-CC46-9EB0-088D5AA225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FF942-3549-114B-BB9B-086F4646E2BB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AA0B7-898E-6849-B106-FA8F92BD0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35B72-3084-5447-A393-648324981F44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C738C-B1BF-D74D-9E8E-E80F125B9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DC510-E95C-2641-93BE-0AB08E57FB4A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E7D5A-5759-A749-9DF2-8883836C0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05054-27C3-A14D-A71D-E1FE339D959B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1797F-D4AC-5249-8143-180C49B06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21F825-0EEC-C14E-8179-B8DD7D837485}" type="datetime1">
              <a:rPr lang="en-US"/>
              <a:pPr>
                <a:defRPr/>
              </a:pPr>
              <a:t>10/20/20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BDD1377-287A-A448-BBB7-05C7A3126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992A9-5D97-4370-B31E-8836ACDC2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57251"/>
            <a:ext cx="9144000" cy="850656"/>
          </a:xfrm>
        </p:spPr>
        <p:txBody>
          <a:bodyPr>
            <a:normAutofit/>
          </a:bodyPr>
          <a:lstStyle/>
          <a:p>
            <a:pPr algn="ctr"/>
            <a:r>
              <a:rPr lang="en-US" sz="2700" dirty="0"/>
              <a:t>Scene Segmentation with fovea-magnifying warped crops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BB82C-9D0E-4106-8704-4E66BECAC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12119"/>
            <a:ext cx="3862022" cy="192789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Background</a:t>
            </a:r>
          </a:p>
          <a:p>
            <a:pPr marL="0" indent="0">
              <a:buNone/>
            </a:pPr>
            <a:r>
              <a:rPr lang="en-US" sz="1350" dirty="0"/>
              <a:t>Semantic segmentation: an important computer vision task of identifying regions or objects in a scene</a:t>
            </a:r>
          </a:p>
          <a:p>
            <a:pPr marL="0" indent="0">
              <a:buNone/>
            </a:pPr>
            <a:r>
              <a:rPr lang="en-US" sz="1350" dirty="0"/>
              <a:t>Current methods are not good at picking out fine details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2F62733-2477-4A6A-897E-F38065E8F1A6}"/>
              </a:ext>
            </a:extLst>
          </p:cNvPr>
          <p:cNvSpPr txBox="1">
            <a:spLocks/>
          </p:cNvSpPr>
          <p:nvPr/>
        </p:nvSpPr>
        <p:spPr>
          <a:xfrm>
            <a:off x="4572000" y="1707907"/>
            <a:ext cx="3862022" cy="192789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100" dirty="0"/>
              <a:t>Theory</a:t>
            </a:r>
          </a:p>
          <a:p>
            <a:pPr marL="0" indent="0">
              <a:buNone/>
            </a:pPr>
            <a:r>
              <a:rPr lang="en-US" sz="1350" dirty="0"/>
              <a:t>A major challenge in computer vision is balancing context vs. detail; peripheral vs. center.</a:t>
            </a:r>
          </a:p>
          <a:p>
            <a:pPr marL="0" indent="0">
              <a:buNone/>
            </a:pPr>
            <a:r>
              <a:rPr lang="en-US" sz="1350" dirty="0"/>
              <a:t>Cortical magnification provides an idea: what if we warped an image so that the center (that we are identifying) is magnified?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8BEEFCF-4B86-4CC8-8437-012B9B54537F}"/>
              </a:ext>
            </a:extLst>
          </p:cNvPr>
          <p:cNvSpPr txBox="1">
            <a:spLocks/>
          </p:cNvSpPr>
          <p:nvPr/>
        </p:nvSpPr>
        <p:spPr>
          <a:xfrm>
            <a:off x="628650" y="3635803"/>
            <a:ext cx="3862022" cy="227922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100" dirty="0"/>
              <a:t>Methods</a:t>
            </a:r>
          </a:p>
          <a:p>
            <a:pPr marL="0" indent="0">
              <a:buNone/>
            </a:pPr>
            <a:r>
              <a:rPr lang="en-US" sz="1350" dirty="0"/>
              <a:t>A convolutional neural network is trained to identify the center of a crop window that slides across a scene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9B52FE5-B680-4585-A614-798E656F9591}"/>
              </a:ext>
            </a:extLst>
          </p:cNvPr>
          <p:cNvSpPr txBox="1">
            <a:spLocks/>
          </p:cNvSpPr>
          <p:nvPr/>
        </p:nvSpPr>
        <p:spPr>
          <a:xfrm>
            <a:off x="4572000" y="3635804"/>
            <a:ext cx="3862022" cy="231695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100" dirty="0"/>
              <a:t>Results</a:t>
            </a:r>
          </a:p>
          <a:p>
            <a:pPr marL="0" indent="0">
              <a:buNone/>
            </a:pPr>
            <a:r>
              <a:rPr lang="en-US" sz="1350" dirty="0"/>
              <a:t>Slight improvement in ADE20K scores; large improvement in Cityscapes scores</a:t>
            </a:r>
          </a:p>
          <a:p>
            <a:pPr marL="0" indent="0">
              <a:buNone/>
            </a:pPr>
            <a:r>
              <a:rPr lang="en-US" sz="1350" dirty="0"/>
              <a:t>Heatmaps show improvement</a:t>
            </a:r>
          </a:p>
        </p:txBody>
      </p:sp>
    </p:spTree>
    <p:extLst>
      <p:ext uri="{BB962C8B-B14F-4D97-AF65-F5344CB8AC3E}">
        <p14:creationId xmlns:p14="http://schemas.microsoft.com/office/powerpoint/2010/main" val="285826311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</TotalTime>
  <Words>112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Default Theme</vt:lpstr>
      <vt:lpstr>Scene Segmentation with fovea-magnifying warped crops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2020-10-20T17:50:20Z</dcterms:created>
  <dcterms:modified xsi:type="dcterms:W3CDTF">2020-10-20T17:52:38Z</dcterms:modified>
</cp:coreProperties>
</file>