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10"/>
    <p:restoredTop sz="95833"/>
  </p:normalViewPr>
  <p:slideViewPr>
    <p:cSldViewPr snapToGrid="0" snapToObjects="1">
      <p:cViewPr varScale="1">
        <p:scale>
          <a:sx n="112" d="100"/>
          <a:sy n="112" d="100"/>
        </p:scale>
        <p:origin x="1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77B1F-9F7C-9B45-A757-A981B7EF3579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4E415-D6CB-924A-BE3D-5EBB1FE71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22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7571b11cd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7571b11cd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5773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A9F1-D942-9B4F-B7FA-C84D2EA91A7D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20DD2-9AC7-B240-8439-1898C20C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8E128-0F50-9F4F-8D4A-B99C96608090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3B397-9863-974C-9E75-B66FE458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9F16C-7671-3F4A-BCB7-C703DF84FABA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7C3A0-C6A5-184E-9AB8-67C259C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E578D-B7C2-234B-9FB7-BBF2D60BFF63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18A7C-687B-BE4F-84FE-0A7FB4E2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5489E-1E28-D142-9332-0E80D823B257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84620-9411-7A41-BDFE-46E362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E7F6D-C3AB-8E41-9A2E-1A7910501965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2E417-E1B4-1644-AA5E-08B3C161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078A7-7681-294C-B01D-9F2F22D431A1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EFE53-6511-CC46-9EB0-088D5AA2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F942-3549-114B-BB9B-086F4646E2BB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AA0B7-898E-6849-B106-FA8F92BD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35B72-3084-5447-A393-648324981F44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C738C-B1BF-D74D-9E8E-E80F125B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DC510-E95C-2641-93BE-0AB08E57FB4A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E7D5A-5759-A749-9DF2-8883836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05054-27C3-A14D-A71D-E1FE339D959B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1797F-D4AC-5249-8143-180C49B0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21F825-0EEC-C14E-8179-B8DD7D837485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BDD1377-287A-A448-BBB7-05C7A3126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sldNum" idx="12"/>
          </p:nvPr>
        </p:nvSpPr>
        <p:spPr>
          <a:xfrm>
            <a:off x="8604400" y="5447550"/>
            <a:ext cx="539700" cy="553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algn="ctr"/>
            <a:fld id="{00000000-1234-1234-1234-123412341234}" type="slidenum">
              <a:rPr lang="en"/>
              <a:pPr algn="ctr"/>
              <a:t>1</a:t>
            </a:fld>
            <a:endParaRPr/>
          </a:p>
        </p:txBody>
      </p:sp>
      <p:cxnSp>
        <p:nvCxnSpPr>
          <p:cNvPr id="66" name="Google Shape;66;p13"/>
          <p:cNvCxnSpPr/>
          <p:nvPr/>
        </p:nvCxnSpPr>
        <p:spPr>
          <a:xfrm>
            <a:off x="4682075" y="1318675"/>
            <a:ext cx="13500" cy="4207200"/>
          </a:xfrm>
          <a:prstGeom prst="straightConnector1">
            <a:avLst/>
          </a:prstGeom>
          <a:noFill/>
          <a:ln w="19050" cap="flat" cmpd="sng">
            <a:solidFill>
              <a:srgbClr val="FFB600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67" name="Google Shape;67;p13"/>
          <p:cNvCxnSpPr/>
          <p:nvPr/>
        </p:nvCxnSpPr>
        <p:spPr>
          <a:xfrm>
            <a:off x="488575" y="3300075"/>
            <a:ext cx="8115900" cy="0"/>
          </a:xfrm>
          <a:prstGeom prst="straightConnector1">
            <a:avLst/>
          </a:prstGeom>
          <a:noFill/>
          <a:ln w="19050" cap="flat" cmpd="sng">
            <a:solidFill>
              <a:srgbClr val="FFB600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68" name="Google Shape;68;p13"/>
          <p:cNvSpPr txBox="1"/>
          <p:nvPr/>
        </p:nvSpPr>
        <p:spPr>
          <a:xfrm>
            <a:off x="785925" y="1895002"/>
            <a:ext cx="3570300" cy="1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2800" b="1">
                <a:solidFill>
                  <a:srgbClr val="666666"/>
                </a:solidFill>
                <a:latin typeface="Raleway"/>
                <a:ea typeface="Raleway"/>
                <a:cs typeface="Raleway"/>
                <a:sym typeface="Raleway"/>
              </a:rPr>
              <a:t>Renewable Energetic Systems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143573" y="1486470"/>
            <a:ext cx="35703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br>
              <a:rPr lang="en" b="1">
                <a:solidFill>
                  <a:srgbClr val="F55E6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">
                <a:solidFill>
                  <a:srgbClr val="F55E61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F55E6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86301" y="3480781"/>
            <a:ext cx="3570300" cy="21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2800" b="1">
                <a:solidFill>
                  <a:srgbClr val="666666"/>
                </a:solidFill>
                <a:latin typeface="Raleway"/>
                <a:ea typeface="Raleway"/>
                <a:cs typeface="Raleway"/>
                <a:sym typeface="Raleway"/>
              </a:rPr>
              <a:t>Research Method/Process</a:t>
            </a:r>
            <a:endParaRPr sz="2800">
              <a:solidFill>
                <a:srgbClr val="666666"/>
              </a:solidFill>
            </a:endParaRPr>
          </a:p>
          <a:p>
            <a:pPr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</a:pPr>
            <a:r>
              <a:rPr lang="en" sz="1600">
                <a:solidFill>
                  <a:srgbClr val="999999"/>
                </a:solidFill>
              </a:rPr>
              <a:t>Begin with large goal, reevaluated landscape, refocused on more achievable goal, found and partnered with mentors</a:t>
            </a:r>
            <a:endParaRPr>
              <a:solidFill>
                <a:srgbClr val="F55E6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221050" y="3480775"/>
            <a:ext cx="3460800" cy="20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2800" b="1">
                <a:solidFill>
                  <a:srgbClr val="666666"/>
                </a:solidFill>
                <a:latin typeface="Raleway"/>
                <a:ea typeface="Raleway"/>
                <a:cs typeface="Raleway"/>
                <a:sym typeface="Raleway"/>
              </a:rPr>
              <a:t>Findings/ Conclusions/</a:t>
            </a:r>
            <a:endParaRPr sz="2800">
              <a:solidFill>
                <a:srgbClr val="6666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2800" b="1">
                <a:solidFill>
                  <a:srgbClr val="666666"/>
                </a:solidFill>
                <a:latin typeface="Raleway"/>
                <a:ea typeface="Raleway"/>
                <a:cs typeface="Raleway"/>
                <a:sym typeface="Raleway"/>
              </a:rPr>
              <a:t>Next Steps</a:t>
            </a:r>
            <a:br>
              <a:rPr lang="en" b="1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600">
                <a:solidFill>
                  <a:srgbClr val="999999"/>
                </a:solidFill>
              </a:rPr>
              <a:t>Data-sharing problem platform</a:t>
            </a:r>
            <a:endParaRPr b="1">
              <a:solidFill>
                <a:srgbClr val="999999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1600">
                <a:solidFill>
                  <a:srgbClr val="999999"/>
                </a:solidFill>
              </a:rPr>
              <a:t>Getting Permissions</a:t>
            </a:r>
            <a:endParaRPr sz="1600">
              <a:solidFill>
                <a:srgbClr val="999999"/>
              </a:solidFill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882050" y="1318675"/>
            <a:ext cx="3799800" cy="18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2800" b="1">
                <a:solidFill>
                  <a:srgbClr val="666666"/>
                </a:solidFill>
                <a:latin typeface="Raleway"/>
                <a:ea typeface="Raleway"/>
                <a:cs typeface="Raleway"/>
                <a:sym typeface="Raleway"/>
              </a:rPr>
              <a:t>Ideas</a:t>
            </a:r>
            <a:endParaRPr>
              <a:solidFill>
                <a:srgbClr val="6666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" sz="1200">
                <a:solidFill>
                  <a:srgbClr val="999999"/>
                </a:solidFill>
              </a:rPr>
              <a:t>Where are we in transitioning to renewables and electric vehicles?</a:t>
            </a:r>
            <a:endParaRPr sz="1000">
              <a:solidFill>
                <a:srgbClr val="999999"/>
              </a:solidFill>
            </a:endParaRPr>
          </a:p>
          <a:p>
            <a:pPr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</a:pPr>
            <a:r>
              <a:rPr lang="en" sz="1200">
                <a:solidFill>
                  <a:srgbClr val="999999"/>
                </a:solidFill>
              </a:rPr>
              <a:t>What are issues surrounding electric vehicle adoption?</a:t>
            </a:r>
            <a:endParaRPr sz="1200">
              <a:solidFill>
                <a:srgbClr val="999999"/>
              </a:solidFill>
            </a:endParaRPr>
          </a:p>
          <a:p>
            <a:pPr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</a:pPr>
            <a:r>
              <a:rPr lang="en" sz="1200">
                <a:solidFill>
                  <a:srgbClr val="999999"/>
                </a:solidFill>
              </a:rPr>
              <a:t>Is electric vehicle demand overcoming?</a:t>
            </a:r>
            <a:endParaRPr sz="1200">
              <a:solidFill>
                <a:srgbClr val="999999"/>
              </a:solidFill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sz="1600">
              <a:solidFill>
                <a:srgbClr val="F55E6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3" name="Google Shape;73;p13"/>
          <p:cNvGrpSpPr/>
          <p:nvPr/>
        </p:nvGrpSpPr>
        <p:grpSpPr>
          <a:xfrm>
            <a:off x="8281151" y="1047234"/>
            <a:ext cx="540062" cy="738074"/>
            <a:chOff x="6730350" y="2315900"/>
            <a:chExt cx="257700" cy="420100"/>
          </a:xfrm>
        </p:grpSpPr>
        <p:sp>
          <p:nvSpPr>
            <p:cNvPr id="74" name="Google Shape;74;p13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203970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</TotalTime>
  <Words>67</Words>
  <Application>Microsoft Macintosh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Raleway</vt:lpstr>
      <vt:lpstr>Default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2020-10-20T17:50:20Z</dcterms:created>
  <dcterms:modified xsi:type="dcterms:W3CDTF">2020-10-20T17:51:21Z</dcterms:modified>
</cp:coreProperties>
</file>