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77B1F-9F7C-9B45-A757-A981B7EF3579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4E415-D6CB-924A-BE3D-5EBB1FE71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7571b11cd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7571b11cd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577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8604400" y="5447550"/>
            <a:ext cx="539700" cy="553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1</a:t>
            </a:fld>
            <a:endParaRPr/>
          </a:p>
        </p:txBody>
      </p:sp>
      <p:cxnSp>
        <p:nvCxnSpPr>
          <p:cNvPr id="66" name="Google Shape;66;p13"/>
          <p:cNvCxnSpPr/>
          <p:nvPr/>
        </p:nvCxnSpPr>
        <p:spPr>
          <a:xfrm>
            <a:off x="4682075" y="1318675"/>
            <a:ext cx="13500" cy="4207200"/>
          </a:xfrm>
          <a:prstGeom prst="straightConnector1">
            <a:avLst/>
          </a:prstGeom>
          <a:noFill/>
          <a:ln w="19050" cap="flat" cmpd="sng">
            <a:solidFill>
              <a:srgbClr val="FFB600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67" name="Google Shape;67;p13"/>
          <p:cNvCxnSpPr/>
          <p:nvPr/>
        </p:nvCxnSpPr>
        <p:spPr>
          <a:xfrm>
            <a:off x="488575" y="3300075"/>
            <a:ext cx="8115900" cy="0"/>
          </a:xfrm>
          <a:prstGeom prst="straightConnector1">
            <a:avLst/>
          </a:prstGeom>
          <a:noFill/>
          <a:ln w="19050" cap="flat" cmpd="sng">
            <a:solidFill>
              <a:srgbClr val="FFB600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68" name="Google Shape;68;p13"/>
          <p:cNvSpPr txBox="1"/>
          <p:nvPr/>
        </p:nvSpPr>
        <p:spPr>
          <a:xfrm>
            <a:off x="785925" y="1895002"/>
            <a:ext cx="3570300" cy="1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800" b="1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Renewable Energetic Systems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43573" y="1486470"/>
            <a:ext cx="35703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br>
              <a:rPr lang="en" b="1">
                <a:solidFill>
                  <a:srgbClr val="F55E6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">
                <a:solidFill>
                  <a:srgbClr val="F55E61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F55E6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86301" y="3480781"/>
            <a:ext cx="3570300" cy="21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800" b="1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Research Method/Process</a:t>
            </a:r>
            <a:endParaRPr sz="2800">
              <a:solidFill>
                <a:srgbClr val="666666"/>
              </a:solidFill>
            </a:endParaRPr>
          </a:p>
          <a:p>
            <a:pPr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</a:pPr>
            <a:r>
              <a:rPr lang="en" sz="1600">
                <a:solidFill>
                  <a:srgbClr val="999999"/>
                </a:solidFill>
              </a:rPr>
              <a:t>Begin with large goal, reevaluated landscape, refocused on more achievable goal, found and partnered with mentors</a:t>
            </a:r>
            <a:endParaRPr>
              <a:solidFill>
                <a:srgbClr val="F55E6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221050" y="3480775"/>
            <a:ext cx="3460800" cy="20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800" b="1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Findings/ Conclusions/</a:t>
            </a:r>
            <a:endParaRPr sz="2800">
              <a:solidFill>
                <a:srgbClr val="66666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800" b="1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Next Steps</a:t>
            </a:r>
            <a:br>
              <a:rPr lang="en" b="1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1600">
                <a:solidFill>
                  <a:srgbClr val="999999"/>
                </a:solidFill>
              </a:rPr>
              <a:t>Data-sharing problem platform</a:t>
            </a:r>
            <a:endParaRPr b="1">
              <a:solidFill>
                <a:srgbClr val="999999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600">
                <a:solidFill>
                  <a:srgbClr val="999999"/>
                </a:solidFill>
              </a:rPr>
              <a:t>Getting Permissions</a:t>
            </a:r>
            <a:endParaRPr sz="1600">
              <a:solidFill>
                <a:srgbClr val="999999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4882050" y="1318675"/>
            <a:ext cx="3799800" cy="18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800" b="1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Ideas</a:t>
            </a:r>
            <a:endParaRPr>
              <a:solidFill>
                <a:srgbClr val="666666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en" sz="1200">
                <a:solidFill>
                  <a:srgbClr val="999999"/>
                </a:solidFill>
              </a:rPr>
              <a:t>Where are we in transitioning to renewables and electric vehicles?</a:t>
            </a:r>
            <a:endParaRPr sz="1000">
              <a:solidFill>
                <a:srgbClr val="999999"/>
              </a:solidFill>
            </a:endParaRPr>
          </a:p>
          <a:p>
            <a:pPr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</a:pPr>
            <a:r>
              <a:rPr lang="en" sz="1200">
                <a:solidFill>
                  <a:srgbClr val="999999"/>
                </a:solidFill>
              </a:rPr>
              <a:t>What are issues surrounding electric vehicle adoption?</a:t>
            </a:r>
            <a:endParaRPr sz="1200">
              <a:solidFill>
                <a:srgbClr val="999999"/>
              </a:solidFill>
            </a:endParaRPr>
          </a:p>
          <a:p>
            <a:pPr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</a:pPr>
            <a:r>
              <a:rPr lang="en" sz="1200">
                <a:solidFill>
                  <a:srgbClr val="999999"/>
                </a:solidFill>
              </a:rPr>
              <a:t>Is electric vehicle demand overcoming?</a:t>
            </a:r>
            <a:endParaRPr sz="1200">
              <a:solidFill>
                <a:srgbClr val="999999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sz="1600">
              <a:solidFill>
                <a:srgbClr val="F55E6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8281151" y="1047234"/>
            <a:ext cx="540062" cy="738074"/>
            <a:chOff x="6730350" y="2315900"/>
            <a:chExt cx="257700" cy="420100"/>
          </a:xfrm>
        </p:grpSpPr>
        <p:sp>
          <p:nvSpPr>
            <p:cNvPr id="74" name="Google Shape;74;p13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203970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</TotalTime>
  <Words>67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Raleway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2020-10-20T17:50:20Z</dcterms:created>
  <dcterms:modified xsi:type="dcterms:W3CDTF">2020-10-20T17:51:21Z</dcterms:modified>
</cp:coreProperties>
</file>