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DDE05-6302-3648-9DFB-6BBAB1503C5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A097-BBE4-9A46-AD1A-37E639FC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A9F1-D942-9B4F-B7FA-C84D2EA91A7D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28-0F50-9F4F-8D4A-B99C96608090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F16C-7671-3F4A-BCB7-C703DF84FAB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22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578D-B7C2-234B-9FB7-BBF2D60BFF63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489E-1E28-D142-9332-0E80D823B257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7F6D-C3AB-8E41-9A2E-1A791050196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78A7-7681-294C-B01D-9F2F22D431A1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942-3549-114B-BB9B-086F4646E2B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B72-3084-5447-A393-648324981F44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C510-E95C-2641-93BE-0AB08E57FB4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5054-27C3-A14D-A71D-E1FE339D959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1F825-0EEC-C14E-8179-B8DD7D83748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D1377-287A-A448-BBB7-05C7A312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821"/>
            <a:ext cx="9158516" cy="45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46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cp:lastPrinted>2020-10-19T21:16:02Z</cp:lastPrinted>
  <dcterms:created xsi:type="dcterms:W3CDTF">2020-10-19T21:00:30Z</dcterms:created>
  <dcterms:modified xsi:type="dcterms:W3CDTF">2020-10-19T21:38:04Z</dcterms:modified>
</cp:coreProperties>
</file>