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77B1F-9F7C-9B45-A757-A981B7EF3579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4E415-D6CB-924A-BE3D-5EBB1FE71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2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516a096fa8_0_9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516a096fa8_0_9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0854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9F1-D942-9B4F-B7FA-C84D2EA91A7D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DD2-9AC7-B240-8439-1898C20C4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E128-0F50-9F4F-8D4A-B99C96608090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97-9863-974C-9E75-B66FE458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9F16C-7671-3F4A-BCB7-C703DF84FAB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C3A0-C6A5-184E-9AB8-67C259C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578D-B7C2-234B-9FB7-BBF2D60BFF63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8A7C-687B-BE4F-84FE-0A7FB4E2E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489E-1E28-D142-9332-0E80D823B257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4620-9411-7A41-BDFE-46E36283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7F6D-C3AB-8E41-9A2E-1A791050196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417-E1B4-1644-AA5E-08B3C161F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78A7-7681-294C-B01D-9F2F22D431A1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FE53-6511-CC46-9EB0-088D5AA22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942-3549-114B-BB9B-086F4646E2B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A0B7-898E-6849-B106-FA8F92BD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B72-3084-5447-A393-648324981F44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738C-B1BF-D74D-9E8E-E80F125B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C510-E95C-2641-93BE-0AB08E57FB4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D5A-5759-A749-9DF2-8883836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5054-27C3-A14D-A71D-E1FE339D959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797F-D4AC-5249-8143-180C49B0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21F825-0EEC-C14E-8179-B8DD7D83748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DD1377-287A-A448-BBB7-05C7A3126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1" name="Google Shape;531;p39"/>
          <p:cNvCxnSpPr/>
          <p:nvPr/>
        </p:nvCxnSpPr>
        <p:spPr>
          <a:xfrm>
            <a:off x="4576350" y="1186300"/>
            <a:ext cx="0" cy="4468200"/>
          </a:xfrm>
          <a:prstGeom prst="straightConnector1">
            <a:avLst/>
          </a:prstGeom>
          <a:noFill/>
          <a:ln w="38100" cap="flat" cmpd="sng">
            <a:solidFill>
              <a:srgbClr val="F46A5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2" name="Google Shape;532;p39"/>
          <p:cNvCxnSpPr/>
          <p:nvPr/>
        </p:nvCxnSpPr>
        <p:spPr>
          <a:xfrm rot="10800000">
            <a:off x="337600" y="3420300"/>
            <a:ext cx="8468700" cy="0"/>
          </a:xfrm>
          <a:prstGeom prst="straightConnector1">
            <a:avLst/>
          </a:prstGeom>
          <a:noFill/>
          <a:ln w="38100" cap="flat" cmpd="sng">
            <a:solidFill>
              <a:srgbClr val="F46A5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3" name="Google Shape;533;p39"/>
          <p:cNvSpPr txBox="1"/>
          <p:nvPr/>
        </p:nvSpPr>
        <p:spPr>
          <a:xfrm>
            <a:off x="337600" y="1186300"/>
            <a:ext cx="939600" cy="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>
                <a:solidFill>
                  <a:srgbClr val="F46A54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Topic:</a:t>
            </a:r>
            <a:endParaRPr>
              <a:solidFill>
                <a:srgbClr val="F46A54"/>
              </a:solidFill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534" name="Google Shape;534;p39"/>
          <p:cNvSpPr txBox="1"/>
          <p:nvPr/>
        </p:nvSpPr>
        <p:spPr>
          <a:xfrm>
            <a:off x="580150" y="1584700"/>
            <a:ext cx="3861900" cy="17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Encourage IRL interaction in an online world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35" name="Google Shape;535;p39"/>
          <p:cNvSpPr txBox="1"/>
          <p:nvPr/>
        </p:nvSpPr>
        <p:spPr>
          <a:xfrm>
            <a:off x="4701850" y="1186300"/>
            <a:ext cx="976200" cy="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Ideas:</a:t>
            </a:r>
            <a:endParaRPr>
              <a:solidFill>
                <a:schemeClr val="dk1"/>
              </a:solidFill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536" name="Google Shape;536;p39"/>
          <p:cNvSpPr txBox="1"/>
          <p:nvPr/>
        </p:nvSpPr>
        <p:spPr>
          <a:xfrm>
            <a:off x="4944400" y="1584700"/>
            <a:ext cx="3861900" cy="17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Understand Human Interaction beyond a Graph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Sociology tells us max 6 best friends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Current media takes advantage of our social needs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37" name="Google Shape;537;p39"/>
          <p:cNvSpPr txBox="1"/>
          <p:nvPr/>
        </p:nvSpPr>
        <p:spPr>
          <a:xfrm>
            <a:off x="337600" y="3493100"/>
            <a:ext cx="1196400" cy="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Process:</a:t>
            </a:r>
            <a:endParaRPr>
              <a:solidFill>
                <a:schemeClr val="dk1"/>
              </a:solidFill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538" name="Google Shape;538;p39"/>
          <p:cNvSpPr txBox="1"/>
          <p:nvPr/>
        </p:nvSpPr>
        <p:spPr>
          <a:xfrm>
            <a:off x="580150" y="3891500"/>
            <a:ext cx="3861900" cy="17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Built platform to identify IRL interactions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Utilize phone to capture information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Respecting privacy and encouraging user interaction 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39" name="Google Shape;539;p39"/>
          <p:cNvSpPr txBox="1"/>
          <p:nvPr/>
        </p:nvSpPr>
        <p:spPr>
          <a:xfrm>
            <a:off x="4701850" y="3493100"/>
            <a:ext cx="1503600" cy="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>
                <a:latin typeface="Barlow SemiBold"/>
                <a:ea typeface="Barlow SemiBold"/>
                <a:cs typeface="Barlow SemiBold"/>
                <a:sym typeface="Barlow SemiBold"/>
              </a:rPr>
              <a:t>Next Steps:</a:t>
            </a:r>
            <a:endParaRPr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540" name="Google Shape;540;p39"/>
          <p:cNvSpPr txBox="1"/>
          <p:nvPr/>
        </p:nvSpPr>
        <p:spPr>
          <a:xfrm>
            <a:off x="4944400" y="3891500"/>
            <a:ext cx="3861900" cy="17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Improve UI/UX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Observe users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Check theories at scale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</p:spTree>
    <p:extLst>
      <p:ext uri="{BB962C8B-B14F-4D97-AF65-F5344CB8AC3E}">
        <p14:creationId xmlns:p14="http://schemas.microsoft.com/office/powerpoint/2010/main" val="40339354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</TotalTime>
  <Words>64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Barlow</vt:lpstr>
      <vt:lpstr>Barlow SemiBold</vt:lpstr>
      <vt:lpstr>Calibri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2020-10-20T17:50:20Z</dcterms:created>
  <dcterms:modified xsi:type="dcterms:W3CDTF">2020-10-20T17:57:36Z</dcterms:modified>
</cp:coreProperties>
</file>